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933" r:id="rId3"/>
    <p:sldId id="934" r:id="rId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92" d="100"/>
          <a:sy n="92" d="100"/>
        </p:scale>
        <p:origin x="6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044" y="-41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S5-241824, SA5#154, 15 – 19 April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study progress (3 SID) 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753" y="5363208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SA5#154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495859"/>
              </p:ext>
            </p:extLst>
          </p:nvPr>
        </p:nvGraphicFramePr>
        <p:xfrm>
          <a:off x="448235" y="1506071"/>
          <a:ext cx="11358283" cy="37193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4441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781533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733791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457688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650415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650415">
                  <a:extLst>
                    <a:ext uri="{9D8B030D-6E8A-4147-A177-3AD203B41FA5}">
                      <a16:colId xmlns:a16="http://schemas.microsoft.com/office/drawing/2014/main" val="199678474"/>
                    </a:ext>
                  </a:extLst>
                </a:gridCol>
              </a:tblGrid>
              <a:tr h="528343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INPUT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Discussion paper (DP)/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SID proposal (SP)/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Approved SID (SID)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S5-241830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Study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Yingying Liu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90125596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S5-241832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858930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S5-241835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Chen Ai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7117336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S5-241834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energy efficiency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9496831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S5-241742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withdrawn</a:t>
                      </a:r>
                      <a:endParaRPr lang="en-DE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4093387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S5-241815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withdrawn</a:t>
                      </a:r>
                      <a:endParaRPr lang="en-DE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for </a:t>
                      </a:r>
                      <a:r>
                        <a:rPr lang="en-GB" sz="1200" b="0" i="0" u="none" strike="noStrike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VoNR</a:t>
                      </a:r>
                      <a:endParaRPr lang="en-GB" sz="1200" b="0" i="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3099688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S5-241672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Discussion on charging between satellite network operator and terrestrial network operator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CSCN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Hong Xiao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6326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23FDB-E699-1996-DD6D-CAE27097E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B768F818-C8C8-FFC5-FE6F-0B06D9285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</a:t>
            </a:r>
            <a:r>
              <a:rPr lang="en-US" altLang="zh-CN" dirty="0"/>
              <a:t>work </a:t>
            </a:r>
            <a:r>
              <a:rPr lang="en-US" dirty="0"/>
              <a:t>progress (2 WID)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3352D8A-8450-B30A-431A-9E189ADAC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753" y="5363208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SA5#154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745F2EF-51A9-A559-F627-1A2F62C2B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502292"/>
              </p:ext>
            </p:extLst>
          </p:nvPr>
        </p:nvGraphicFramePr>
        <p:xfrm>
          <a:off x="448235" y="1506071"/>
          <a:ext cx="11358284" cy="24914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9125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151511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3161361526"/>
                    </a:ext>
                  </a:extLst>
                </a:gridCol>
              </a:tblGrid>
              <a:tr h="694716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INPUT: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Discussion paper (DP)/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WID proposal (WP)/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Approved WID (WID)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35922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S5-241826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4245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DP+WP</a:t>
                      </a:r>
                      <a:endParaRPr lang="en-GB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S5-241827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New WID on Charging Aspects of Ranging and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 Corporation Ltd.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Zhiwei Mo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2721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S5-241828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WID on charging enhancement for application functions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3483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S5-241829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WID on charging enhancement for disaster roaming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S5-241476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noted</a:t>
                      </a:r>
                      <a:endParaRPr lang="en-DE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Discussion paper on remaining solutions from TR 32.847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MATRIXX Software</a:t>
                      </a:r>
                      <a:endParaRPr lang="en-GB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Maryse Gardella</a:t>
                      </a:r>
                      <a:endParaRPr lang="en-GB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00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5234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1725</TotalTime>
  <Words>320</Words>
  <Application>Microsoft Office PowerPoint</Application>
  <PresentationFormat>Widescreen</PresentationFormat>
  <Paragraphs>95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   SA5 Charging workplan for Rel-19  </vt:lpstr>
      <vt:lpstr>SA5 CH Rel-19 study progress (3 SID) </vt:lpstr>
      <vt:lpstr>SA5 CH Rel-19 work progress (2 WID)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Gerald Goermer</cp:lastModifiedBy>
  <cp:revision>3745</cp:revision>
  <dcterms:created xsi:type="dcterms:W3CDTF">2008-08-30T09:32:10Z</dcterms:created>
  <dcterms:modified xsi:type="dcterms:W3CDTF">2024-04-19T02:54:48Z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